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59B3C-B70B-404B-945C-A314BA98B19E}" type="datetimeFigureOut">
              <a:rPr lang="zh-TW" altLang="en-US" smtClean="0"/>
              <a:t>2021/9/11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38ECB81-E4CA-4590-9340-C9D1BD461E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4683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59B3C-B70B-404B-945C-A314BA98B19E}" type="datetimeFigureOut">
              <a:rPr lang="zh-TW" altLang="en-US" smtClean="0"/>
              <a:t>2021/9/11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38ECB81-E4CA-4590-9340-C9D1BD461E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9093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59B3C-B70B-404B-945C-A314BA98B19E}" type="datetimeFigureOut">
              <a:rPr lang="zh-TW" altLang="en-US" smtClean="0"/>
              <a:t>2021/9/11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38ECB81-E4CA-4590-9340-C9D1BD461E3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425701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59B3C-B70B-404B-945C-A314BA98B19E}" type="datetimeFigureOut">
              <a:rPr lang="zh-TW" altLang="en-US" smtClean="0"/>
              <a:t>2021/9/11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38ECB81-E4CA-4590-9340-C9D1BD461E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59165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59B3C-B70B-404B-945C-A314BA98B19E}" type="datetimeFigureOut">
              <a:rPr lang="zh-TW" altLang="en-US" smtClean="0"/>
              <a:t>2021/9/11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38ECB81-E4CA-4590-9340-C9D1BD461E3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241454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59B3C-B70B-404B-945C-A314BA98B19E}" type="datetimeFigureOut">
              <a:rPr lang="zh-TW" altLang="en-US" smtClean="0"/>
              <a:t>2021/9/11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38ECB81-E4CA-4590-9340-C9D1BD461E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0120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59B3C-B70B-404B-945C-A314BA98B19E}" type="datetimeFigureOut">
              <a:rPr lang="zh-TW" altLang="en-US" smtClean="0"/>
              <a:t>2021/9/11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ECB81-E4CA-4590-9340-C9D1BD461E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9335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59B3C-B70B-404B-945C-A314BA98B19E}" type="datetimeFigureOut">
              <a:rPr lang="zh-TW" altLang="en-US" smtClean="0"/>
              <a:t>2021/9/11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ECB81-E4CA-4590-9340-C9D1BD461E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1901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59B3C-B70B-404B-945C-A314BA98B19E}" type="datetimeFigureOut">
              <a:rPr lang="zh-TW" altLang="en-US" smtClean="0"/>
              <a:t>2021/9/11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ECB81-E4CA-4590-9340-C9D1BD461E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1174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59B3C-B70B-404B-945C-A314BA98B19E}" type="datetimeFigureOut">
              <a:rPr lang="zh-TW" altLang="en-US" smtClean="0"/>
              <a:t>2021/9/11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38ECB81-E4CA-4590-9340-C9D1BD461E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933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59B3C-B70B-404B-945C-A314BA98B19E}" type="datetimeFigureOut">
              <a:rPr lang="zh-TW" altLang="en-US" smtClean="0"/>
              <a:t>2021/9/11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38ECB81-E4CA-4590-9340-C9D1BD461E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5551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59B3C-B70B-404B-945C-A314BA98B19E}" type="datetimeFigureOut">
              <a:rPr lang="zh-TW" altLang="en-US" smtClean="0"/>
              <a:t>2021/9/11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38ECB81-E4CA-4590-9340-C9D1BD461E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7070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59B3C-B70B-404B-945C-A314BA98B19E}" type="datetimeFigureOut">
              <a:rPr lang="zh-TW" altLang="en-US" smtClean="0"/>
              <a:t>2021/9/11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ECB81-E4CA-4590-9340-C9D1BD461E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361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59B3C-B70B-404B-945C-A314BA98B19E}" type="datetimeFigureOut">
              <a:rPr lang="zh-TW" altLang="en-US" smtClean="0"/>
              <a:t>2021/9/11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ECB81-E4CA-4590-9340-C9D1BD461E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5718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59B3C-B70B-404B-945C-A314BA98B19E}" type="datetimeFigureOut">
              <a:rPr lang="zh-TW" altLang="en-US" smtClean="0"/>
              <a:t>2021/9/11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ECB81-E4CA-4590-9340-C9D1BD461E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0815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59B3C-B70B-404B-945C-A314BA98B19E}" type="datetimeFigureOut">
              <a:rPr lang="zh-TW" altLang="en-US" smtClean="0"/>
              <a:t>2021/9/11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38ECB81-E4CA-4590-9340-C9D1BD461E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1780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59B3C-B70B-404B-945C-A314BA98B19E}" type="datetimeFigureOut">
              <a:rPr lang="zh-TW" altLang="en-US" smtClean="0"/>
              <a:t>2021/9/11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38ECB81-E4CA-4590-9340-C9D1BD461E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9542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416707" y="233280"/>
            <a:ext cx="68643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dirty="0">
                <a:solidFill>
                  <a:schemeClr val="accent6">
                    <a:lumMod val="50000"/>
                  </a:schemeClr>
                </a:solidFill>
              </a:rPr>
              <a:t>學生進入</a:t>
            </a:r>
            <a:r>
              <a:rPr lang="en-US" altLang="zh-TW" sz="4000" dirty="0">
                <a:solidFill>
                  <a:schemeClr val="accent6">
                    <a:lumMod val="50000"/>
                  </a:schemeClr>
                </a:solidFill>
              </a:rPr>
              <a:t>Classroom</a:t>
            </a:r>
            <a:r>
              <a:rPr lang="zh-TW" altLang="en-US" sz="4000" dirty="0">
                <a:solidFill>
                  <a:schemeClr val="accent6">
                    <a:lumMod val="50000"/>
                  </a:schemeClr>
                </a:solidFill>
              </a:rPr>
              <a:t>操作說明</a:t>
            </a:r>
          </a:p>
        </p:txBody>
      </p:sp>
      <p:sp>
        <p:nvSpPr>
          <p:cNvPr id="5" name="矩形 4"/>
          <p:cNvSpPr/>
          <p:nvPr/>
        </p:nvSpPr>
        <p:spPr>
          <a:xfrm>
            <a:off x="1416707" y="1101498"/>
            <a:ext cx="22365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dirty="0"/>
              <a:t>以六甲為例</a:t>
            </a:r>
          </a:p>
        </p:txBody>
      </p:sp>
      <p:pic>
        <p:nvPicPr>
          <p:cNvPr id="6" name="圖片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677" y="1846604"/>
            <a:ext cx="5738668" cy="3649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圖片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982" y="941166"/>
            <a:ext cx="4927600" cy="5683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69287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580" y="0"/>
            <a:ext cx="11085531" cy="3793715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8691" y="3884660"/>
            <a:ext cx="4054554" cy="2973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5343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370" y="1"/>
            <a:ext cx="4908404" cy="3510186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841" y="3510187"/>
            <a:ext cx="9169866" cy="307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3302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990" y="234805"/>
            <a:ext cx="4436774" cy="2873391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7418" y="3451162"/>
            <a:ext cx="6142903" cy="2807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714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15" y="141720"/>
            <a:ext cx="5757140" cy="2906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645" y="3511840"/>
            <a:ext cx="6734465" cy="2714522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7443" y="1871978"/>
            <a:ext cx="6094557" cy="406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427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638" y="429057"/>
            <a:ext cx="6334042" cy="2129415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422" y="3288145"/>
            <a:ext cx="3796723" cy="2745653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2783" y="3011054"/>
            <a:ext cx="5686074" cy="2760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75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382" y="-129308"/>
            <a:ext cx="4122616" cy="3851564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4765" y="181406"/>
            <a:ext cx="5156583" cy="3236047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8672" y="3270166"/>
            <a:ext cx="6980238" cy="3451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042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744578" y="167160"/>
            <a:ext cx="865813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4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以下為進入教師建立的</a:t>
            </a:r>
            <a:r>
              <a:rPr lang="en-US" altLang="zh-TW" sz="4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Classroom</a:t>
            </a:r>
          </a:p>
          <a:p>
            <a:r>
              <a:rPr lang="zh-TW" altLang="en-US" sz="4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後收取作業的操作說明</a:t>
            </a:r>
            <a:endParaRPr lang="zh-TW" altLang="en-US" sz="4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矩形 4"/>
          <p:cNvSpPr/>
          <p:nvPr/>
        </p:nvSpPr>
        <p:spPr>
          <a:xfrm>
            <a:off x="586729" y="1536708"/>
            <a:ext cx="683434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以</a:t>
            </a:r>
            <a:r>
              <a:rPr lang="en-US" altLang="zh-TW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｢</a:t>
            </a:r>
            <a:r>
              <a:rPr lang="zh-TW" alt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六甲資訊</a:t>
            </a:r>
            <a:r>
              <a:rPr lang="en-US" altLang="zh-TW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｣</a:t>
            </a:r>
            <a:r>
              <a:rPr lang="zh-TW" alt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為例</a:t>
            </a:r>
            <a:endParaRPr lang="zh-TW" alt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008" y="3386850"/>
            <a:ext cx="4572000" cy="2986174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0008" y="2800952"/>
            <a:ext cx="6972544" cy="371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513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54" y="50160"/>
            <a:ext cx="5916134" cy="2914713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0054" y="0"/>
            <a:ext cx="5816142" cy="3177949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3309" y="3639128"/>
            <a:ext cx="7661699" cy="3057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093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845" y="89910"/>
            <a:ext cx="6845355" cy="3632345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2399" y="2841641"/>
            <a:ext cx="5079423" cy="375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331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01639" y="185633"/>
            <a:ext cx="9222396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zh-TW" altLang="en-US" sz="4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完成作業後</a:t>
            </a:r>
            <a:endParaRPr lang="en-US" altLang="zh-TW" sz="4400" b="0" cap="none" spc="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zh-TW" altLang="en-US" sz="4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接下說明進入教師建立的</a:t>
            </a:r>
            <a:r>
              <a:rPr lang="en-US" altLang="zh-TW" sz="4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Classroom</a:t>
            </a:r>
          </a:p>
          <a:p>
            <a:r>
              <a:rPr lang="zh-TW" altLang="en-US" sz="4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繳交作業的操作說明</a:t>
            </a:r>
            <a:endParaRPr lang="zh-TW" altLang="en-US" sz="4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08" y="3740738"/>
            <a:ext cx="4572000" cy="2986174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0313" y="3465404"/>
            <a:ext cx="6369948" cy="339259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303176" y="2757518"/>
            <a:ext cx="690605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先進入教師</a:t>
            </a:r>
            <a:r>
              <a:rPr lang="zh-TW" alt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建立的</a:t>
            </a:r>
            <a:r>
              <a:rPr lang="en-US" altLang="zh-TW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Classroom</a:t>
            </a:r>
            <a:endParaRPr lang="zh-TW" altLang="en-US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20684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272" y="207178"/>
            <a:ext cx="5916134" cy="2914713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9461" y="207178"/>
            <a:ext cx="5542539" cy="363562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040" y="3842798"/>
            <a:ext cx="8107728" cy="289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559505"/>
      </p:ext>
    </p:extLst>
  </p:cSld>
  <p:clrMapOvr>
    <a:masterClrMapping/>
  </p:clrMapOvr>
</p:sld>
</file>

<file path=ppt/theme/theme1.xml><?xml version="1.0" encoding="utf-8"?>
<a:theme xmlns:a="http://schemas.openxmlformats.org/drawingml/2006/main" name="絲縷">
  <a:themeElements>
    <a:clrScheme name="絲縷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絲縷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絲縷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97</TotalTime>
  <Words>51</Words>
  <Application>Microsoft Office PowerPoint</Application>
  <PresentationFormat>寬螢幕</PresentationFormat>
  <Paragraphs>9</Paragraphs>
  <Slides>12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8" baseType="lpstr">
      <vt:lpstr>微軟正黑體</vt:lpstr>
      <vt:lpstr>新細明體</vt:lpstr>
      <vt:lpstr>Arial</vt:lpstr>
      <vt:lpstr>Century Gothic</vt:lpstr>
      <vt:lpstr>Wingdings 3</vt:lpstr>
      <vt:lpstr>絲縷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Administrator</dc:creator>
  <cp:lastModifiedBy>Administrator</cp:lastModifiedBy>
  <cp:revision>9</cp:revision>
  <dcterms:created xsi:type="dcterms:W3CDTF">2021-09-11T01:41:29Z</dcterms:created>
  <dcterms:modified xsi:type="dcterms:W3CDTF">2021-09-11T03:18:31Z</dcterms:modified>
</cp:coreProperties>
</file>