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-2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A155-7AAA-42E5-90AA-AA36919C5FB6}" type="datetimeFigureOut">
              <a:rPr lang="zh-TW" altLang="en-US" smtClean="0"/>
              <a:t>2021/5/30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F95E92-8BDF-42E4-8107-CAFF1FCBC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08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A155-7AAA-42E5-90AA-AA36919C5FB6}" type="datetimeFigureOut">
              <a:rPr lang="zh-TW" altLang="en-US" smtClean="0"/>
              <a:t>2021/5/30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F95E92-8BDF-42E4-8107-CAFF1FCBC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63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A155-7AAA-42E5-90AA-AA36919C5FB6}" type="datetimeFigureOut">
              <a:rPr lang="zh-TW" altLang="en-US" smtClean="0"/>
              <a:t>2021/5/30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F95E92-8BDF-42E4-8107-CAFF1FCBC7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406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A155-7AAA-42E5-90AA-AA36919C5FB6}" type="datetimeFigureOut">
              <a:rPr lang="zh-TW" altLang="en-US" smtClean="0"/>
              <a:t>2021/5/30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F95E92-8BDF-42E4-8107-CAFF1FCBC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21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A155-7AAA-42E5-90AA-AA36919C5FB6}" type="datetimeFigureOut">
              <a:rPr lang="zh-TW" altLang="en-US" smtClean="0"/>
              <a:t>2021/5/30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F95E92-8BDF-42E4-8107-CAFF1FCBC7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6384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A155-7AAA-42E5-90AA-AA36919C5FB6}" type="datetimeFigureOut">
              <a:rPr lang="zh-TW" altLang="en-US" smtClean="0"/>
              <a:t>2021/5/30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F95E92-8BDF-42E4-8107-CAFF1FCBC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498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A155-7AAA-42E5-90AA-AA36919C5FB6}" type="datetimeFigureOut">
              <a:rPr lang="zh-TW" altLang="en-US" smtClean="0"/>
              <a:t>2021/5/30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5E92-8BDF-42E4-8107-CAFF1FCBC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154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A155-7AAA-42E5-90AA-AA36919C5FB6}" type="datetimeFigureOut">
              <a:rPr lang="zh-TW" altLang="en-US" smtClean="0"/>
              <a:t>2021/5/30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5E92-8BDF-42E4-8107-CAFF1FCBC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53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A155-7AAA-42E5-90AA-AA36919C5FB6}" type="datetimeFigureOut">
              <a:rPr lang="zh-TW" altLang="en-US" smtClean="0"/>
              <a:t>2021/5/30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5E92-8BDF-42E4-8107-CAFF1FCBC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55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A155-7AAA-42E5-90AA-AA36919C5FB6}" type="datetimeFigureOut">
              <a:rPr lang="zh-TW" altLang="en-US" smtClean="0"/>
              <a:t>2021/5/30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F95E92-8BDF-42E4-8107-CAFF1FCBC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22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A155-7AAA-42E5-90AA-AA36919C5FB6}" type="datetimeFigureOut">
              <a:rPr lang="zh-TW" altLang="en-US" smtClean="0"/>
              <a:t>2021/5/30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F95E92-8BDF-42E4-8107-CAFF1FCBC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71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A155-7AAA-42E5-90AA-AA36919C5FB6}" type="datetimeFigureOut">
              <a:rPr lang="zh-TW" altLang="en-US" smtClean="0"/>
              <a:t>2021/5/30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F95E92-8BDF-42E4-8107-CAFF1FCBC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11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A155-7AAA-42E5-90AA-AA36919C5FB6}" type="datetimeFigureOut">
              <a:rPr lang="zh-TW" altLang="en-US" smtClean="0"/>
              <a:t>2021/5/30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5E92-8BDF-42E4-8107-CAFF1FCBC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14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A155-7AAA-42E5-90AA-AA36919C5FB6}" type="datetimeFigureOut">
              <a:rPr lang="zh-TW" altLang="en-US" smtClean="0"/>
              <a:t>2021/5/30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5E92-8BDF-42E4-8107-CAFF1FCBC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80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A155-7AAA-42E5-90AA-AA36919C5FB6}" type="datetimeFigureOut">
              <a:rPr lang="zh-TW" altLang="en-US" smtClean="0"/>
              <a:t>2021/5/30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5E92-8BDF-42E4-8107-CAFF1FCBC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9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A155-7AAA-42E5-90AA-AA36919C5FB6}" type="datetimeFigureOut">
              <a:rPr lang="zh-TW" altLang="en-US" smtClean="0"/>
              <a:t>2021/5/30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F95E92-8BDF-42E4-8107-CAFF1FCBC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84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FA155-7AAA-42E5-90AA-AA36919C5FB6}" type="datetimeFigureOut">
              <a:rPr lang="zh-TW" altLang="en-US" smtClean="0"/>
              <a:t>2021/5/30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F95E92-8BDF-42E4-8107-CAFF1FCBC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3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2612" y="347228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班網操作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267" y="224273"/>
            <a:ext cx="7709815" cy="63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6" y="218148"/>
            <a:ext cx="8440899" cy="52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67" y="2855929"/>
            <a:ext cx="4329011" cy="340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8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0" y="433260"/>
            <a:ext cx="3630007" cy="181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99" y="379883"/>
            <a:ext cx="7184007" cy="373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2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00" y="556055"/>
            <a:ext cx="8566965" cy="57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98" y="327326"/>
            <a:ext cx="61055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7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1" y="305645"/>
            <a:ext cx="1047896" cy="80973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977" y="3638550"/>
            <a:ext cx="72009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02" y="710514"/>
            <a:ext cx="23526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7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7" y="154177"/>
            <a:ext cx="7351557" cy="2848515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79" y="1816789"/>
            <a:ext cx="8627816" cy="462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1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6" y="1108086"/>
            <a:ext cx="5555306" cy="314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02" y="935703"/>
            <a:ext cx="5625209" cy="349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273886" y="61816"/>
            <a:ext cx="10572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回自己的雲端硬碟看學生作答情形</a:t>
            </a:r>
            <a:endParaRPr lang="zh-TW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88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212330" y="1341681"/>
            <a:ext cx="32624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其他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模組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亦是</a:t>
            </a:r>
            <a:endParaRPr lang="en-US" altLang="zh-TW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相同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操作方法</a:t>
            </a:r>
            <a:endParaRPr lang="zh-TW" alt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25291" y="3610938"/>
            <a:ext cx="27494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版面的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配置</a:t>
            </a:r>
            <a:endParaRPr lang="en-US" altLang="zh-TW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再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自行協調</a:t>
            </a:r>
            <a:endParaRPr lang="zh-TW" alt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05" y="507574"/>
            <a:ext cx="6117579" cy="582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3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9" y="652181"/>
            <a:ext cx="5144293" cy="229582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766" y="228938"/>
            <a:ext cx="1860464" cy="171004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919" y="190516"/>
            <a:ext cx="1835455" cy="169983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166" y="3627817"/>
            <a:ext cx="3003673" cy="303568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298" y="2703117"/>
            <a:ext cx="4215659" cy="415488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8581" y="1376862"/>
            <a:ext cx="567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55696" y="3627817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37265" y="578766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19154" y="578766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9955" y="3388574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5047" y="-149389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檔案上傳以提供下載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77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7" y="103381"/>
            <a:ext cx="4808365" cy="271015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537" y="0"/>
            <a:ext cx="2220967" cy="337837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427" y="545123"/>
            <a:ext cx="4364086" cy="238418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86" y="3730642"/>
            <a:ext cx="3636352" cy="23613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8110" y="4457857"/>
            <a:ext cx="5274285" cy="13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91" y="342900"/>
            <a:ext cx="3747075" cy="221566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755" y="194530"/>
            <a:ext cx="4700622" cy="262780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391" y="3341076"/>
            <a:ext cx="4072866" cy="308903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3622320"/>
            <a:ext cx="5405071" cy="17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10" y="148737"/>
            <a:ext cx="5082342" cy="264721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457" y="148737"/>
            <a:ext cx="4343307" cy="332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1073" y="158341"/>
            <a:ext cx="7399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建立網站連結</a:t>
            </a:r>
            <a:r>
              <a:rPr lang="en-US" altLang="zh-TW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</a:t>
            </a:r>
            <a:r>
              <a:rPr lang="zh-TW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連接影片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15" y="1042850"/>
            <a:ext cx="3035644" cy="276936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671" y="1042850"/>
            <a:ext cx="7126645" cy="245156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59" y="3952132"/>
            <a:ext cx="4779719" cy="25001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389" y="3952132"/>
            <a:ext cx="6628357" cy="26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09" y="364979"/>
            <a:ext cx="3670217" cy="217389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845" y="158338"/>
            <a:ext cx="2431366" cy="33520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46" y="364979"/>
            <a:ext cx="5093965" cy="301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3" y="3878445"/>
            <a:ext cx="4168217" cy="249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52" y="3968772"/>
            <a:ext cx="7093459" cy="21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7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1" y="295662"/>
            <a:ext cx="5506481" cy="171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22" y="97954"/>
            <a:ext cx="6548178" cy="409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5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1073" y="158341"/>
            <a:ext cx="7399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建立網站連結</a:t>
            </a:r>
            <a:r>
              <a:rPr lang="en-US" altLang="zh-TW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</a:t>
            </a:r>
            <a:r>
              <a:rPr lang="zh-TW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表單測驗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23" y="1001935"/>
            <a:ext cx="3783869" cy="19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97" y="876264"/>
            <a:ext cx="3768811" cy="216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18" y="3164539"/>
            <a:ext cx="6402328" cy="329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1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274</TotalTime>
  <Words>46</Words>
  <Application>Microsoft Office PowerPoint</Application>
  <PresentationFormat>自訂</PresentationFormat>
  <Paragraphs>14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絲縷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USER</cp:lastModifiedBy>
  <cp:revision>20</cp:revision>
  <dcterms:created xsi:type="dcterms:W3CDTF">2021-05-28T06:08:49Z</dcterms:created>
  <dcterms:modified xsi:type="dcterms:W3CDTF">2021-05-30T08:26:17Z</dcterms:modified>
</cp:coreProperties>
</file>