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3" y="124558"/>
            <a:ext cx="6010275" cy="3388470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22" y="1381651"/>
            <a:ext cx="6645216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78"/>
            <a:ext cx="10460648" cy="54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8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08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8" y="967567"/>
            <a:ext cx="6242882" cy="306734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076" y="123092"/>
            <a:ext cx="4972417" cy="36404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62" y="3902197"/>
            <a:ext cx="3768970" cy="26976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7872" y="136625"/>
            <a:ext cx="639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Google</a:t>
            </a:r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設定下載位置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07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17975" y="13119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表單設定</a:t>
            </a:r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172"/>
            <a:ext cx="3175412" cy="38510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65" y="1055141"/>
            <a:ext cx="4996420" cy="28270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685" y="668215"/>
            <a:ext cx="3957107" cy="39920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412" y="4139226"/>
            <a:ext cx="5059287" cy="24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7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36" y="1691757"/>
            <a:ext cx="6348047" cy="32084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17975" y="13119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表單設定</a:t>
            </a:r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8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1" y="270729"/>
            <a:ext cx="5261098" cy="303105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09" y="2298705"/>
            <a:ext cx="6229350" cy="39456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20509" y="628580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表單設定</a:t>
            </a:r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88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0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47" y="1503485"/>
            <a:ext cx="3301146" cy="39684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6216" y="83457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班</a:t>
            </a:r>
            <a: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網</a:t>
            </a:r>
            <a:r>
              <a:rPr lang="zh-TW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</a:t>
            </a:r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82" y="623889"/>
            <a:ext cx="3124933" cy="46742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300" y="351693"/>
            <a:ext cx="2693981" cy="59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64" y="305900"/>
            <a:ext cx="4341761" cy="49694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15" y="392604"/>
            <a:ext cx="6743701" cy="30794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379" y="3472028"/>
            <a:ext cx="4941276" cy="31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187436"/>
            <a:ext cx="9258300" cy="40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5" y="887510"/>
            <a:ext cx="8878069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43" y="719855"/>
            <a:ext cx="6386113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3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51" y="430270"/>
            <a:ext cx="6896698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5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71437"/>
            <a:ext cx="100298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26" y="735096"/>
            <a:ext cx="4701947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9027" y="179795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錄製中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2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90" y="529338"/>
            <a:ext cx="7605419" cy="57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840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78</TotalTime>
  <Words>23</Words>
  <Application>Microsoft Office PowerPoint</Application>
  <PresentationFormat>寬螢幕</PresentationFormat>
  <Paragraphs>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新細明體</vt:lpstr>
      <vt:lpstr>Arial</vt:lpstr>
      <vt:lpstr>Gill Sans MT</vt:lpstr>
      <vt:lpstr>Gallery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9</cp:revision>
  <dcterms:created xsi:type="dcterms:W3CDTF">2021-05-27T01:01:31Z</dcterms:created>
  <dcterms:modified xsi:type="dcterms:W3CDTF">2021-05-27T02:55:26Z</dcterms:modified>
</cp:coreProperties>
</file>